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2" r:id="rId7"/>
    <p:sldId id="263" r:id="rId8"/>
    <p:sldId id="259" r:id="rId9"/>
    <p:sldId id="260" r:id="rId10"/>
    <p:sldId id="264" r:id="rId11"/>
    <p:sldId id="261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BBCCE-0B56-402C-9DB2-45B5293B3E59}" v="1" dt="2023-12-22T04:15:14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4674C-BA6B-9AB3-2856-0F72BEE6D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5DB47-5285-FE2C-6436-D4C5F39DE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46ECD-A6E2-1243-7F48-EF54E3DD3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D3EC6-8CFD-702B-7BFC-D8C22FF9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04BA2-CF52-AE23-3776-73B64299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7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8C49C-75BE-7970-2014-558F14BF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6777AA-D929-6DE2-E2E0-FAE50A31A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C7F7B-E368-AB68-5EFA-DC037157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F3663-6572-8485-D7C3-EEE11DA2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62C35F-8954-58FA-6394-848CCAA8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24EB19-F56F-7CB1-E239-707A4AC72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76413A-6188-FAFA-38C1-331C701F6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9D788-4378-0E2A-D078-7C35236C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D1918-94B2-1E96-F79B-F9EF2949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6AD9D-F863-4FA5-F681-2729505F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33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139EA-8477-3B54-A66C-1C3B0453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DE1DB-F7A4-8700-5B53-3E12B4566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0DFC44-9FFC-959A-8375-F5F1FE503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B890B-F01B-6459-FD58-D86A541E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6FA143-6E88-285B-48B2-8304723E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3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8C411-E7D5-70EC-96AB-4B3729EB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D1E804-A972-1802-E95A-86787D780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81183-6DCD-C3A0-2A56-7BD6326D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AC2E58-5968-813D-4676-81FF0672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492EF-876C-4DDC-2B08-041C03F0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2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DBCAC-63A5-D142-5F40-1F5CCC8C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C879F5-04E4-4928-A274-8BF2543D0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D75C9B-A0C2-D624-86B8-7B68A8751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96226B-2FC0-EC8A-6B19-B60C80475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C8D30-C3B5-4485-96CD-F1321CCE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8FAA80-F674-7733-E678-6B74126F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3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57989-498C-906A-41F8-C243DC9C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4C6D7-7F5C-2877-4B17-23C3ECA06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657FEB-93C2-31CE-06EA-52F829D15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806A3-AE80-9482-2646-322351641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B0D5F1-7EB5-CD71-E821-88F2CDA30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67235B-839A-2633-78F9-9B6C2804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572E44-9F86-1386-A97A-9284BA05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4F84D5-A8D5-F0F3-E543-9BC877AA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4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7A681-D902-2EBC-0CDD-98DE8961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DD7713-1117-0516-E620-DB31CA8E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2EEF9C-DA5B-3522-B97F-1DD2F258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6A16F2-617A-5334-8C30-834E06CE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7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EC8449-A750-BC10-EAC6-84DC1138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B5B712-111A-90BA-3BC7-D1900256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434D2-C3AE-674D-841E-13794697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2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85E56-DBFE-24F1-46DD-7C5CDA5F1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FDE33-B143-9B6F-85F4-FB598F99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6D551C-FA87-916E-F134-0028679B1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A9246E-1380-07B4-309E-93A21E50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1B8DC3-76E8-33C3-001F-4243E355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06E72-28FF-EB61-0A6D-DA6E1123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80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D3EA4-E2CE-24D3-BA1D-F48FB6AF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EAC82C-8BC4-16D9-087A-026D91105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4A658B-1477-3423-E5AC-3BAA61771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20E70-87E9-7D76-2677-60881524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7CA89F-33D4-CF2B-EB87-D38E5A2C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673FA9-7A85-8CC2-7CC8-798EB02A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91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F339E5-ECE0-B297-71D1-387E81ED2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F555A-F5E5-F244-84B8-D6375EEC3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BCA82-AC3D-5291-E774-6DF07E7A2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6B020-8580-444B-9D05-E29E0B7A3134}" type="datetimeFigureOut">
              <a:rPr lang="ko-KR" altLang="en-US" smtClean="0"/>
              <a:t>2025-03-17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520C0-7C0A-8577-E5F4-B2E0D42BA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52188-381A-83AC-2D02-48B61B3ED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8702-815E-4642-9D08-8A03968EF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7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16C31-C8F7-9192-9E81-D4881FEA7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en-US" altLang="ko-KR" b="1" dirty="0"/>
              <a:t>Penetrate Sky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3BBCD9-2955-E9CB-60DA-B7023B500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7200" y="3236120"/>
            <a:ext cx="9144000" cy="1655762"/>
          </a:xfrm>
        </p:spPr>
        <p:txBody>
          <a:bodyPr/>
          <a:lstStyle/>
          <a:p>
            <a:r>
              <a:rPr lang="ko-KR" altLang="en-US" sz="2000" dirty="0"/>
              <a:t>천체관측을 보조해주는 프로그램</a:t>
            </a:r>
            <a:r>
              <a:rPr lang="en-US" altLang="ko-KR" sz="2000" dirty="0"/>
              <a:t>	</a:t>
            </a:r>
          </a:p>
          <a:p>
            <a:endParaRPr lang="en-US" altLang="ko-KR" sz="2000" dirty="0"/>
          </a:p>
          <a:p>
            <a:r>
              <a:rPr lang="ko-KR" altLang="en-US" dirty="0"/>
              <a:t>컴퓨터학부 이동훈</a:t>
            </a:r>
          </a:p>
        </p:txBody>
      </p:sp>
    </p:spTree>
    <p:extLst>
      <p:ext uri="{BB962C8B-B14F-4D97-AF65-F5344CB8AC3E}">
        <p14:creationId xmlns:p14="http://schemas.microsoft.com/office/powerpoint/2010/main" val="85960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6B8C-F4A1-5A0F-74D0-999E8F23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프로젝트의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D5556D-1C40-A71C-4A05-27085D874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Motivation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천문현상이 일어난다는 소식을 들었을 때 날씨가 </a:t>
            </a:r>
            <a:r>
              <a:rPr lang="ko-KR" altLang="en-US" dirty="0" err="1"/>
              <a:t>안좋았던</a:t>
            </a:r>
            <a:r>
              <a:rPr lang="ko-KR" altLang="en-US" dirty="0"/>
              <a:t> 경험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천문학과 관련된 데이터로 프로젝트를 해보고 싶다는 생각</a:t>
            </a:r>
          </a:p>
        </p:txBody>
      </p:sp>
    </p:spTree>
    <p:extLst>
      <p:ext uri="{BB962C8B-B14F-4D97-AF65-F5344CB8AC3E}">
        <p14:creationId xmlns:p14="http://schemas.microsoft.com/office/powerpoint/2010/main" val="170371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150FB-A1ED-1041-B137-0ADAFAB1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FDD6D-B462-14C7-11FD-96AA9E70E13E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관측 위치</a:t>
            </a:r>
            <a:r>
              <a:rPr lang="en-US" altLang="ko-KR" sz="2000" dirty="0"/>
              <a:t>						        </a:t>
            </a:r>
            <a:r>
              <a:rPr lang="ko-KR" altLang="en-US" sz="2000" dirty="0"/>
              <a:t>추천 관측 위치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관측 날짜</a:t>
            </a:r>
            <a:r>
              <a:rPr lang="en-US" altLang="ko-KR" sz="2000" dirty="0"/>
              <a:t>						        </a:t>
            </a:r>
            <a:r>
              <a:rPr lang="ko-KR" altLang="en-US" sz="2000" dirty="0"/>
              <a:t>관측 가능 여부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ko-KR" altLang="en-US" sz="2000" dirty="0"/>
              <a:t>관측 대상</a:t>
            </a:r>
            <a:r>
              <a:rPr lang="en-US" altLang="ko-KR" sz="2000" dirty="0"/>
              <a:t>						        </a:t>
            </a:r>
            <a:r>
              <a:rPr lang="ko-KR" altLang="en-US" sz="2000" dirty="0"/>
              <a:t>관측 대상의 위치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3C93C4-F8E0-7FD7-C22D-8146C6BC11F3}"/>
              </a:ext>
            </a:extLst>
          </p:cNvPr>
          <p:cNvSpPr/>
          <p:nvPr/>
        </p:nvSpPr>
        <p:spPr>
          <a:xfrm>
            <a:off x="4566920" y="2431732"/>
            <a:ext cx="3058160" cy="313912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Penetrate Sky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367890-490C-CA66-0481-6AB717A7ADBD}"/>
              </a:ext>
            </a:extLst>
          </p:cNvPr>
          <p:cNvCxnSpPr>
            <a:cxnSpLocks/>
          </p:cNvCxnSpPr>
          <p:nvPr/>
        </p:nvCxnSpPr>
        <p:spPr>
          <a:xfrm>
            <a:off x="3091180" y="3200400"/>
            <a:ext cx="1203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16F7138-7CD1-3290-8583-EF75389240D8}"/>
              </a:ext>
            </a:extLst>
          </p:cNvPr>
          <p:cNvCxnSpPr>
            <a:cxnSpLocks/>
          </p:cNvCxnSpPr>
          <p:nvPr/>
        </p:nvCxnSpPr>
        <p:spPr>
          <a:xfrm>
            <a:off x="3088640" y="4744720"/>
            <a:ext cx="120396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9349CC-125F-0A4D-367B-CC700126263C}"/>
              </a:ext>
            </a:extLst>
          </p:cNvPr>
          <p:cNvCxnSpPr>
            <a:cxnSpLocks/>
          </p:cNvCxnSpPr>
          <p:nvPr/>
        </p:nvCxnSpPr>
        <p:spPr>
          <a:xfrm>
            <a:off x="7866380" y="3200400"/>
            <a:ext cx="10033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ED92899-B214-D690-9813-F2F84B64740F}"/>
              </a:ext>
            </a:extLst>
          </p:cNvPr>
          <p:cNvCxnSpPr>
            <a:cxnSpLocks/>
          </p:cNvCxnSpPr>
          <p:nvPr/>
        </p:nvCxnSpPr>
        <p:spPr>
          <a:xfrm>
            <a:off x="7866380" y="4021613"/>
            <a:ext cx="10033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EE89F9-2028-9256-0C99-098B0DC12814}"/>
              </a:ext>
            </a:extLst>
          </p:cNvPr>
          <p:cNvCxnSpPr>
            <a:cxnSpLocks/>
          </p:cNvCxnSpPr>
          <p:nvPr/>
        </p:nvCxnSpPr>
        <p:spPr>
          <a:xfrm>
            <a:off x="7866380" y="4744720"/>
            <a:ext cx="10033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49A770-5586-40F8-6E6C-890986675A7F}"/>
              </a:ext>
            </a:extLst>
          </p:cNvPr>
          <p:cNvCxnSpPr>
            <a:cxnSpLocks/>
          </p:cNvCxnSpPr>
          <p:nvPr/>
        </p:nvCxnSpPr>
        <p:spPr>
          <a:xfrm>
            <a:off x="3088640" y="3979226"/>
            <a:ext cx="120396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00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4FBE2-783A-DC04-BD50-520822BC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프로젝트의 목표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E016EF8-F85E-BE76-434B-C5C6DA3D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30" y="2235199"/>
            <a:ext cx="8994140" cy="3667443"/>
          </a:xfrm>
          <a:ln w="571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AA4B21-D206-AF6B-6544-81E06CC4A326}"/>
              </a:ext>
            </a:extLst>
          </p:cNvPr>
          <p:cNvSpPr/>
          <p:nvPr/>
        </p:nvSpPr>
        <p:spPr>
          <a:xfrm>
            <a:off x="2052321" y="4853304"/>
            <a:ext cx="8148320" cy="6604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Visualizer(Web)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8FB2E2-E8CE-97EB-6888-B150C0F503FE}"/>
              </a:ext>
            </a:extLst>
          </p:cNvPr>
          <p:cNvSpPr/>
          <p:nvPr/>
        </p:nvSpPr>
        <p:spPr>
          <a:xfrm>
            <a:off x="2052321" y="2660809"/>
            <a:ext cx="3312159" cy="192024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Crawler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D19384-0A20-4F43-50F2-F0E73623B2EF}"/>
              </a:ext>
            </a:extLst>
          </p:cNvPr>
          <p:cNvSpPr/>
          <p:nvPr/>
        </p:nvSpPr>
        <p:spPr>
          <a:xfrm>
            <a:off x="5606414" y="2660807"/>
            <a:ext cx="2155826" cy="1920241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Decision Maker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B8D7BAE-001B-57B6-400E-B9F0F6B95673}"/>
              </a:ext>
            </a:extLst>
          </p:cNvPr>
          <p:cNvSpPr/>
          <p:nvPr/>
        </p:nvSpPr>
        <p:spPr>
          <a:xfrm>
            <a:off x="2214881" y="3326289"/>
            <a:ext cx="1330960" cy="96615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Weather Condition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78CBEC-CFE0-C622-E23C-B51145231D5D}"/>
              </a:ext>
            </a:extLst>
          </p:cNvPr>
          <p:cNvSpPr/>
          <p:nvPr/>
        </p:nvSpPr>
        <p:spPr>
          <a:xfrm>
            <a:off x="3787775" y="3326288"/>
            <a:ext cx="1434465" cy="96615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Coordinate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C03EEA1-5D1E-5DFE-80BB-3600F1A5CB91}"/>
              </a:ext>
            </a:extLst>
          </p:cNvPr>
          <p:cNvSpPr/>
          <p:nvPr/>
        </p:nvSpPr>
        <p:spPr>
          <a:xfrm>
            <a:off x="8004174" y="2676047"/>
            <a:ext cx="2196465" cy="1920241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Redirector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4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FF7EB-80C9-2DA7-632C-862A416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시연</a:t>
            </a:r>
          </a:p>
        </p:txBody>
      </p:sp>
      <p:pic>
        <p:nvPicPr>
          <p:cNvPr id="4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983A87C-FED9-1F69-71B5-7E603A59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80" y="1981163"/>
            <a:ext cx="8781639" cy="1240650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C97E564-4F5D-91D1-AFB8-269BD57D3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28" y="4126881"/>
            <a:ext cx="9893744" cy="16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FF7EB-80C9-2DA7-632C-862A4164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시연</a:t>
            </a:r>
          </a:p>
        </p:txBody>
      </p:sp>
      <p:pic>
        <p:nvPicPr>
          <p:cNvPr id="6" name="그림 5" descr="텍스트, 스크린샷, 천문학, 우주이(가) 표시된 사진&#10;&#10;자동 생성된 설명">
            <a:extLst>
              <a:ext uri="{FF2B5EF4-FFF2-40B4-BE49-F238E27FC236}">
                <a16:creationId xmlns:a16="http://schemas.microsoft.com/office/drawing/2014/main" id="{1A8B37C2-B6DB-E31C-F331-094739AB0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6" y="1690688"/>
            <a:ext cx="5210740" cy="4387174"/>
          </a:xfrm>
          <a:prstGeom prst="rect">
            <a:avLst/>
          </a:prstGeom>
        </p:spPr>
      </p:pic>
      <p:pic>
        <p:nvPicPr>
          <p:cNvPr id="8" name="그림 7" descr="텍스트, 스크린샷, 우주, 대기권 밖이(가) 표시된 사진&#10;&#10;자동 생성된 설명">
            <a:extLst>
              <a:ext uri="{FF2B5EF4-FFF2-40B4-BE49-F238E27FC236}">
                <a16:creationId xmlns:a16="http://schemas.microsoft.com/office/drawing/2014/main" id="{134A182E-D2B6-BEAB-A62F-020035D7F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39" y="3604625"/>
            <a:ext cx="7288835" cy="28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3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C683DA-A2A5-2AE4-99CF-F3D2F2D2E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200"/>
              <a:t>시연</a:t>
            </a:r>
          </a:p>
        </p:txBody>
      </p:sp>
      <p:pic>
        <p:nvPicPr>
          <p:cNvPr id="5" name="내용 개체 틀 4" descr="텍스트, 스크린샷, 하늘, 우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CADB9EE-DDB1-DAFC-4106-735395F62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9" y="2374821"/>
            <a:ext cx="5828261" cy="2797564"/>
          </a:xfrm>
          <a:prstGeom prst="rect">
            <a:avLst/>
          </a:prstGeom>
        </p:spPr>
      </p:pic>
      <p:pic>
        <p:nvPicPr>
          <p:cNvPr id="7" name="그림 6" descr="텍스트, 스크린샷, 지도, 세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B147A7-7AA6-5F2E-FA30-8856252EE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80" y="2418533"/>
            <a:ext cx="5828261" cy="27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6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C360A-CA8E-B19B-3411-242CFE22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많이 부족했던 점 </a:t>
            </a:r>
            <a:r>
              <a:rPr lang="en-US" altLang="ko-KR" b="1" dirty="0"/>
              <a:t>+ </a:t>
            </a:r>
            <a:r>
              <a:rPr lang="ko-KR" altLang="en-US" b="1" dirty="0"/>
              <a:t>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082AF-8728-3707-5F6B-33FFE78A2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기초적인 지식 부족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 흐름에 대한 이해도 부족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오류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 descr="천체, 천문학, 대기권 밖, 우주이(가) 표시된 사진&#10;&#10;자동 생성된 설명">
            <a:extLst>
              <a:ext uri="{FF2B5EF4-FFF2-40B4-BE49-F238E27FC236}">
                <a16:creationId xmlns:a16="http://schemas.microsoft.com/office/drawing/2014/main" id="{3444C6B2-4370-97B1-6C66-72FCEC2F0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79" y="1789632"/>
            <a:ext cx="2416466" cy="2098777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50553F4-21C6-9998-7CF6-4AE090E7E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07" y="4346446"/>
            <a:ext cx="6381201" cy="14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9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CE12C8-BE42-2ED0-7158-30C0BE4D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ko-KR" altLang="en-US" sz="4000" b="1" dirty="0"/>
              <a:t>많이 부족했던 점 </a:t>
            </a:r>
            <a:r>
              <a:rPr lang="en-US" altLang="ko-KR" sz="4000" b="1" dirty="0"/>
              <a:t>+ </a:t>
            </a:r>
            <a:r>
              <a:rPr lang="ko-KR" altLang="en-US" sz="4000" b="1" dirty="0"/>
              <a:t>개선점</a:t>
            </a:r>
            <a:endParaRPr lang="ko-KR" alt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020CCB-0942-C5FC-ECCE-5E235C859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2000" dirty="0"/>
              <a:t>최적화</a:t>
            </a:r>
            <a:r>
              <a:rPr lang="en-US" altLang="ko-KR" sz="2000" dirty="0"/>
              <a:t>, </a:t>
            </a:r>
            <a:r>
              <a:rPr lang="ko-KR" altLang="en-US" sz="2000" dirty="0"/>
              <a:t>각 행성들 위치를 웹에 반영하지 못함</a:t>
            </a:r>
            <a:endParaRPr lang="en-US" sz="2000" dirty="0"/>
          </a:p>
        </p:txBody>
      </p:sp>
      <p:pic>
        <p:nvPicPr>
          <p:cNvPr id="5" name="내용 개체 틀 4" descr="스크린샷, 별, 하늘, 별자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AD3080-96C6-D192-6AC2-D51A32ECC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30" y="2405149"/>
            <a:ext cx="8081642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4CA62878910EE43B9E2DDE5423B2B8D" ma:contentTypeVersion="0" ma:contentTypeDescription="새 문서를 만듭니다." ma:contentTypeScope="" ma:versionID="6d0b222cd31f9e1e38367b84d97196a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fbc028c1bb0bf37568c87f645087b8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DAA01A-9CE2-48AB-85C3-6DE5CFEA4F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1F809-D1D6-42BC-AE74-FAF341DD4778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509FF0C-04B8-4D03-966C-06A51174E4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113</Words>
  <Application>Microsoft Office PowerPoint</Application>
  <PresentationFormat>와이드스크린</PresentationFormat>
  <Paragraphs>40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Penetrate Sky</vt:lpstr>
      <vt:lpstr>프로젝트의 목표</vt:lpstr>
      <vt:lpstr>프로젝트 목표</vt:lpstr>
      <vt:lpstr>프로젝트의 목표</vt:lpstr>
      <vt:lpstr>시연</vt:lpstr>
      <vt:lpstr>시연</vt:lpstr>
      <vt:lpstr>시연</vt:lpstr>
      <vt:lpstr>많이 부족했던 점 + 개선점</vt:lpstr>
      <vt:lpstr>많이 부족했던 점 + 개선점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Penetrate Sky</dc:title>
  <dc:creator>이동훈</dc:creator>
  <cp:lastModifiedBy>이동훈</cp:lastModifiedBy>
  <cp:revision>3</cp:revision>
  <dcterms:created xsi:type="dcterms:W3CDTF">2023-12-22T03:32:50Z</dcterms:created>
  <dcterms:modified xsi:type="dcterms:W3CDTF">2025-03-16T18:55:57Z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0x010100F4CA62878910EE43B9E2DDE5423B2B8D</vt:lpwstr>
  </property>
</Properties>
</file>